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0.png"/><Relationship Id="rId7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10" Type="http://schemas.openxmlformats.org/officeDocument/2006/relationships/image" Target="../media/image7.jpeg"/><Relationship Id="rId4" Type="http://schemas.openxmlformats.org/officeDocument/2006/relationships/image" Target="../media/image11.png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2.png"/><Relationship Id="rId7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10" Type="http://schemas.openxmlformats.org/officeDocument/2006/relationships/image" Target="../media/image7.jpeg"/><Relationship Id="rId4" Type="http://schemas.openxmlformats.org/officeDocument/2006/relationships/image" Target="../media/image13.png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745573" y="2436511"/>
            <a:ext cx="11274811" cy="1106148"/>
          </a:xfrm>
        </p:spPr>
        <p:txBody>
          <a:bodyPr>
            <a:noAutofit/>
          </a:bodyPr>
          <a:lstStyle/>
          <a:p>
            <a:r>
              <a:rPr lang="en-US" altLang="zh-TW" sz="4200" b="1" dirty="0" smtClean="0">
                <a:solidFill>
                  <a:srgbClr val="CC0000"/>
                </a:solidFill>
                <a:latin typeface="Arial" panose="020B0604020202020204" pitchFamily="34" charset="0"/>
                <a:ea typeface="細明體-ExtB" panose="02020500000000000000" pitchFamily="18" charset="-120"/>
                <a:cs typeface="Arial" panose="020B0604020202020204" pitchFamily="34" charset="0"/>
              </a:rPr>
              <a:t>2022 Second Quarter Earnings Conference</a:t>
            </a:r>
            <a:endParaRPr lang="zh-TW" altLang="en-US" sz="4200" b="1" dirty="0">
              <a:solidFill>
                <a:srgbClr val="CC0000"/>
              </a:solidFill>
              <a:latin typeface="Arial" panose="020B0604020202020204" pitchFamily="34" charset="0"/>
              <a:ea typeface="細明體-ExtB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0" y="3930916"/>
            <a:ext cx="4643470" cy="964413"/>
          </a:xfrm>
        </p:spPr>
        <p:txBody>
          <a:bodyPr/>
          <a:lstStyle/>
          <a:p>
            <a:r>
              <a:rPr lang="en-US" altLang="zh-TW" b="1" dirty="0" smtClean="0">
                <a:latin typeface="Arial" panose="020B0604020202020204" pitchFamily="34" charset="0"/>
                <a:cs typeface="Arial" panose="020B0604020202020204" pitchFamily="34" charset="0"/>
              </a:rPr>
              <a:t>July 28, 2022</a:t>
            </a:r>
            <a:endParaRPr lang="zh-TW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5724" y="46911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Statements of Comprehensive Income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694078" y="1375653"/>
            <a:ext cx="9637059" cy="4670993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8" y="6092961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Total outstanding shares were 269,007 thousand</a:t>
            </a:r>
            <a:r>
              <a:rPr lang="en-US" altLang="zh-TW" sz="1400" dirty="0" smtClean="0"/>
              <a:t> </a:t>
            </a:r>
            <a:r>
              <a:rPr lang="en-US" altLang="zh-TW" sz="1400" b="0" i="0" u="none" strike="noStrike" baseline="0" dirty="0" smtClean="0"/>
              <a:t>units at </a:t>
            </a:r>
            <a:r>
              <a:rPr lang="en-US" altLang="zh-TW" sz="1400" dirty="0" smtClean="0"/>
              <a:t>06</a:t>
            </a:r>
            <a:r>
              <a:rPr lang="en-US" altLang="zh-TW" sz="1400" b="0" i="0" u="none" strike="noStrike" baseline="0" dirty="0" smtClean="0"/>
              <a:t>/30/22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ROE figures are annualized based on average equity attributable to shareholders of the parent company. 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8581" y="1687066"/>
            <a:ext cx="9045627" cy="3965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2Q22 CCL Revenue by Technology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23" name="圖片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711" y="2279589"/>
            <a:ext cx="4696172" cy="2686634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9875" y="1666811"/>
            <a:ext cx="5601618" cy="3247937"/>
          </a:xfrm>
          <a:prstGeom prst="rect">
            <a:avLst/>
          </a:prstGeom>
        </p:spPr>
      </p:pic>
      <p:grpSp>
        <p:nvGrpSpPr>
          <p:cNvPr id="25" name="群組 24"/>
          <p:cNvGrpSpPr>
            <a:grpSpLocks noChangeAspect="1"/>
          </p:cNvGrpSpPr>
          <p:nvPr/>
        </p:nvGrpSpPr>
        <p:grpSpPr bwMode="auto">
          <a:xfrm>
            <a:off x="10638837" y="4022788"/>
            <a:ext cx="1372335" cy="2628239"/>
            <a:chOff x="5213142" y="138090"/>
            <a:chExt cx="3741340" cy="6552270"/>
          </a:xfrm>
        </p:grpSpPr>
        <p:sp>
          <p:nvSpPr>
            <p:cNvPr id="26" name="橢圓 25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5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7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8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0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5111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1Q22 CCL Revenue by Technology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740" y="1893366"/>
            <a:ext cx="5274733" cy="3104107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7222" y="1820334"/>
            <a:ext cx="5707783" cy="3313726"/>
          </a:xfrm>
          <a:prstGeom prst="rect">
            <a:avLst/>
          </a:prstGeom>
        </p:spPr>
      </p:pic>
      <p:grpSp>
        <p:nvGrpSpPr>
          <p:cNvPr id="26" name="群組 25"/>
          <p:cNvGrpSpPr>
            <a:grpSpLocks noChangeAspect="1"/>
          </p:cNvGrpSpPr>
          <p:nvPr/>
        </p:nvGrpSpPr>
        <p:grpSpPr bwMode="auto">
          <a:xfrm>
            <a:off x="10638837" y="4022788"/>
            <a:ext cx="1372335" cy="2628239"/>
            <a:chOff x="5213142" y="138090"/>
            <a:chExt cx="3741340" cy="6552270"/>
          </a:xfrm>
        </p:grpSpPr>
        <p:sp>
          <p:nvSpPr>
            <p:cNvPr id="29" name="橢圓 2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5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7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8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0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4" name="橢圓 4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524807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Balance Sheets &amp; Key Indices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8" y="6174376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Total outstanding shares </a:t>
            </a:r>
            <a:r>
              <a:rPr lang="en-US" altLang="zh-TW" sz="1400" dirty="0"/>
              <a:t>were 269,007 thousand units at </a:t>
            </a:r>
            <a:r>
              <a:rPr lang="en-US" altLang="zh-TW" sz="1400" dirty="0" smtClean="0"/>
              <a:t>06/30/22</a:t>
            </a:r>
            <a:endParaRPr lang="en-US" altLang="zh-TW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Asset productivity = Annualized net revenue / Average net PP&amp;E</a:t>
            </a: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27382" y="1261533"/>
            <a:ext cx="8250018" cy="4675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   Cash Flows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18388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/>
              <a:t>* Free cash flow  = Cash from operating activities  –Capital expenditures</a:t>
            </a:r>
            <a:endParaRPr lang="en-US" altLang="zh-TW" sz="1400" b="0" i="0" u="none" strike="noStrike" baseline="0" dirty="0" smtClean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3137" y="1611350"/>
            <a:ext cx="7574817" cy="343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105</Words>
  <Application>Microsoft Office PowerPoint</Application>
  <PresentationFormat>寬螢幕</PresentationFormat>
  <Paragraphs>16</Paragraphs>
  <Slides>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14" baseType="lpstr">
      <vt:lpstr>Arial Unicode MS</vt:lpstr>
      <vt:lpstr>細明體-ExtB</vt:lpstr>
      <vt:lpstr>新細明體</vt:lpstr>
      <vt:lpstr>Arial</vt:lpstr>
      <vt:lpstr>Calibri</vt:lpstr>
      <vt:lpstr>Calibri Light</vt:lpstr>
      <vt:lpstr>Office 佈景主題</vt:lpstr>
      <vt:lpstr>2022 Second Quarter Earnings Conference</vt:lpstr>
      <vt:lpstr>Statements of Comprehensive Income</vt:lpstr>
      <vt:lpstr>2Q22 CCL Revenue by Technology</vt:lpstr>
      <vt:lpstr>1Q22 CCL Revenue by Technology</vt:lpstr>
      <vt:lpstr>Balance Sheets &amp; Key Indices</vt:lpstr>
      <vt:lpstr>   Cash Flows</vt:lpstr>
      <vt:lpstr>PowerPoint 簡報</vt:lpstr>
    </vt:vector>
  </TitlesOfParts>
  <Company>TUC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SC Chung (鍾尚娟)</cp:lastModifiedBy>
  <cp:revision>34</cp:revision>
  <dcterms:created xsi:type="dcterms:W3CDTF">2022-03-01T02:38:21Z</dcterms:created>
  <dcterms:modified xsi:type="dcterms:W3CDTF">2022-07-27T03:22:30Z</dcterms:modified>
</cp:coreProperties>
</file>