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496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103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528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673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96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7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358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7406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881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196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889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9E16-3F82-4834-973E-97DE804C6302}" type="datetimeFigureOut">
              <a:rPr lang="zh-TW" altLang="en-US" smtClean="0"/>
              <a:t>2022/07/27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5169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0.png"/><Relationship Id="rId7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10" Type="http://schemas.openxmlformats.org/officeDocument/2006/relationships/image" Target="../media/image7.jpeg"/><Relationship Id="rId4" Type="http://schemas.openxmlformats.org/officeDocument/2006/relationships/image" Target="../media/image11.png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2.png"/><Relationship Id="rId7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10" Type="http://schemas.openxmlformats.org/officeDocument/2006/relationships/image" Target="../media/image7.jpeg"/><Relationship Id="rId4" Type="http://schemas.openxmlformats.org/officeDocument/2006/relationships/image" Target="../media/image13.png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ctrTitle"/>
          </p:nvPr>
        </p:nvSpPr>
        <p:spPr>
          <a:xfrm>
            <a:off x="1183653" y="2815065"/>
            <a:ext cx="8235980" cy="1106148"/>
          </a:xfrm>
        </p:spPr>
        <p:txBody>
          <a:bodyPr>
            <a:noAutofit/>
          </a:bodyPr>
          <a:lstStyle/>
          <a:p>
            <a:pPr algn="l"/>
            <a:r>
              <a:rPr lang="en-US" altLang="zh-TW" sz="4800" b="1" dirty="0" smtClean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4800" b="1" dirty="0" smtClean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年第二季法人說明</a:t>
            </a:r>
            <a:r>
              <a:rPr lang="zh-TW" altLang="en-US" sz="4800" b="1" dirty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會</a:t>
            </a:r>
          </a:p>
        </p:txBody>
      </p:sp>
      <p:sp>
        <p:nvSpPr>
          <p:cNvPr id="5" name="副標題 2"/>
          <p:cNvSpPr>
            <a:spLocks noGrp="1"/>
          </p:cNvSpPr>
          <p:nvPr>
            <p:ph type="subTitle" idx="1"/>
          </p:nvPr>
        </p:nvSpPr>
        <p:spPr>
          <a:xfrm>
            <a:off x="152399" y="4670406"/>
            <a:ext cx="4643470" cy="964413"/>
          </a:xfrm>
        </p:spPr>
        <p:txBody>
          <a:bodyPr/>
          <a:lstStyle/>
          <a:p>
            <a:r>
              <a:rPr lang="en-US" altLang="zh-TW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 </a:t>
            </a:r>
            <a:r>
              <a:rPr lang="en-US" altLang="zh-TW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7</a:t>
            </a:r>
            <a:r>
              <a:rPr lang="zh-TW" altLang="en-US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 </a:t>
            </a:r>
            <a:r>
              <a:rPr lang="en-US" altLang="zh-TW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28</a:t>
            </a:r>
            <a:r>
              <a:rPr lang="zh-TW" altLang="en-US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</a:t>
            </a:r>
            <a:endParaRPr lang="zh-TW" altLang="en-US" b="1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1582" y="1088095"/>
            <a:ext cx="3477746" cy="111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綜合損益表</a:t>
            </a:r>
            <a:endParaRPr lang="zh-TW" altLang="en-US" dirty="0"/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76725" y="3420269"/>
            <a:ext cx="3638550" cy="1162050"/>
          </a:xfrm>
        </p:spPr>
      </p:pic>
      <p:sp>
        <p:nvSpPr>
          <p:cNvPr id="7" name="圓角矩形 6"/>
          <p:cNvSpPr/>
          <p:nvPr/>
        </p:nvSpPr>
        <p:spPr>
          <a:xfrm>
            <a:off x="694078" y="1375654"/>
            <a:ext cx="9637059" cy="4488926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26" name="矩形 25"/>
          <p:cNvSpPr/>
          <p:nvPr/>
        </p:nvSpPr>
        <p:spPr>
          <a:xfrm>
            <a:off x="694078" y="5975222"/>
            <a:ext cx="96370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en-US" altLang="zh-TW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06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30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流通在外股數為</a:t>
            </a:r>
            <a:r>
              <a:rPr lang="en-US" altLang="zh-TW" sz="1400" b="0" i="0" u="none" strike="noStrike" baseline="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269,007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仟股</a:t>
            </a:r>
            <a:endParaRPr lang="en-US" altLang="zh-TW" sz="1400" b="0" i="0" u="none" strike="noStrike" baseline="0" dirty="0" smtClean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股東權益報酬率為以母公司股東平均股權計算的年化數據</a:t>
            </a:r>
            <a:endParaRPr lang="en-US" altLang="zh-TW" sz="1400" b="0" i="0" u="none" strike="noStrike" baseline="0" dirty="0" smtClean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6177" y="1703893"/>
            <a:ext cx="9292859" cy="367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0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5577" y="715308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年第二季銅箔基板銷售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分析 </a:t>
            </a:r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技術別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577" y="2455333"/>
            <a:ext cx="4696172" cy="2686634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1833723"/>
            <a:ext cx="5431384" cy="3308244"/>
          </a:xfrm>
          <a:prstGeom prst="rect">
            <a:avLst/>
          </a:prstGeom>
        </p:spPr>
      </p:pic>
      <p:grpSp>
        <p:nvGrpSpPr>
          <p:cNvPr id="27" name="群組 26"/>
          <p:cNvGrpSpPr>
            <a:grpSpLocks noChangeAspect="1"/>
          </p:cNvGrpSpPr>
          <p:nvPr/>
        </p:nvGrpSpPr>
        <p:grpSpPr bwMode="auto">
          <a:xfrm>
            <a:off x="10560424" y="4135593"/>
            <a:ext cx="1372335" cy="2628239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4" name="橢圓 43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5" name="橢圓 44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5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6" name="橢圓 45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6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7" name="橢圓 46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7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8" name="橢圓 47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9" name="橢圓 48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0" name="橢圓 49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1" name="橢圓 50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8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2" name="橢圓 51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9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3" name="橢圓 52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4" name="橢圓 53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5" name="橢圓 54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6" name="橢圓 55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10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7" name="橢圓 56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54506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5577" y="715308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年第一季銅箔基板銷售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分析 </a:t>
            </a:r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技術別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56183"/>
            <a:ext cx="5605803" cy="3298938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1645" y="1821593"/>
            <a:ext cx="5727327" cy="3325073"/>
          </a:xfrm>
          <a:prstGeom prst="rect">
            <a:avLst/>
          </a:prstGeom>
        </p:spPr>
      </p:pic>
      <p:grpSp>
        <p:nvGrpSpPr>
          <p:cNvPr id="27" name="群組 26"/>
          <p:cNvGrpSpPr>
            <a:grpSpLocks noChangeAspect="1"/>
          </p:cNvGrpSpPr>
          <p:nvPr/>
        </p:nvGrpSpPr>
        <p:grpSpPr bwMode="auto">
          <a:xfrm>
            <a:off x="10638837" y="4022788"/>
            <a:ext cx="1372335" cy="2628239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4" name="橢圓 43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5" name="橢圓 44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5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6" name="橢圓 45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6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7" name="橢圓 46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7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8" name="橢圓 47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9" name="橢圓 48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0" name="橢圓 49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1" name="橢圓 50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8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2" name="橢圓 51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9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3" name="橢圓 52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4" name="橢圓 53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5" name="橢圓 54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6" name="橢圓 55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10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7" name="橢圓 56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52480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59902" y="424576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資產負債表及重要財務指標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809405" y="1180412"/>
            <a:ext cx="9336055" cy="4987305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872158" y="6174376"/>
            <a:ext cx="69924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en-US" altLang="zh-TW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06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30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流通在外股數為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269,007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仟股</a:t>
            </a:r>
            <a:endParaRPr lang="en-US" altLang="zh-TW" sz="140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資產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生產力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=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年化營業收入淨額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/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平均不動產、廠房及設備淨額</a:t>
            </a:r>
            <a:endParaRPr lang="en-US" altLang="zh-TW" sz="1400" b="0" i="0" u="none" strike="noStrike" baseline="0" dirty="0" smtClean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63158" y="1297848"/>
            <a:ext cx="7956495" cy="476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1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33334" y="529984"/>
            <a:ext cx="7384336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現金流量表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1333334" y="1394458"/>
            <a:ext cx="8274424" cy="3952322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1333334" y="5418388"/>
            <a:ext cx="699247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400" dirty="0" smtClean="0"/>
              <a:t>*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自由現金流量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=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營運活動之現金流入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資本支出</a:t>
            </a:r>
            <a:endParaRPr lang="en-US" altLang="zh-TW" sz="1400" b="0" i="0" u="none" strike="noStrike" baseline="0" dirty="0" smtClean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11900" y="1780692"/>
            <a:ext cx="7117291" cy="3179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3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646" y="2425778"/>
            <a:ext cx="4233311" cy="1352000"/>
          </a:xfrm>
          <a:prstGeom prst="rect">
            <a:avLst/>
          </a:prstGeom>
        </p:spPr>
      </p:pic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43669" y="2809224"/>
            <a:ext cx="4347882" cy="1111989"/>
          </a:xfrm>
        </p:spPr>
        <p:txBody>
          <a:bodyPr>
            <a:normAutofit/>
          </a:bodyPr>
          <a:lstStyle/>
          <a:p>
            <a:r>
              <a:rPr lang="en-US" altLang="zh-TW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https://www.tuc.com.tw</a:t>
            </a:r>
          </a:p>
          <a:p>
            <a:r>
              <a:rPr lang="en-US" altLang="zh-TW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Ian.Huang@tuc.com.tw</a:t>
            </a:r>
            <a:endParaRPr lang="zh-TW" altLang="en-US" sz="2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00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142</Words>
  <Application>Microsoft Office PowerPoint</Application>
  <PresentationFormat>寬螢幕</PresentationFormat>
  <Paragraphs>16</Paragraphs>
  <Slides>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5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</vt:i4>
      </vt:variant>
    </vt:vector>
  </HeadingPairs>
  <TitlesOfParts>
    <vt:vector size="13" baseType="lpstr">
      <vt:lpstr>微軟正黑體</vt:lpstr>
      <vt:lpstr>新細明體</vt:lpstr>
      <vt:lpstr>Arial</vt:lpstr>
      <vt:lpstr>Calibri</vt:lpstr>
      <vt:lpstr>Calibri Light</vt:lpstr>
      <vt:lpstr>Office 佈景主題</vt:lpstr>
      <vt:lpstr>2022年第二季法人說明會</vt:lpstr>
      <vt:lpstr>綜合損益表</vt:lpstr>
      <vt:lpstr>2022年第二季銅箔基板銷售分析 –技術別</vt:lpstr>
      <vt:lpstr>2022年第一季銅箔基板銷售分析 –技術別</vt:lpstr>
      <vt:lpstr>資產負債表及重要財務指標</vt:lpstr>
      <vt:lpstr>現金流量表</vt:lpstr>
      <vt:lpstr>PowerPoint 簡報</vt:lpstr>
    </vt:vector>
  </TitlesOfParts>
  <Company>TUC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Fourth Quarter Earnings Conference</dc:title>
  <dc:creator>Erin Wang (王彥婷)</dc:creator>
  <cp:lastModifiedBy>SC Chung (鍾尚娟)</cp:lastModifiedBy>
  <cp:revision>43</cp:revision>
  <dcterms:created xsi:type="dcterms:W3CDTF">2022-03-01T02:38:21Z</dcterms:created>
  <dcterms:modified xsi:type="dcterms:W3CDTF">2022-07-27T03:21:41Z</dcterms:modified>
</cp:coreProperties>
</file>