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8"/>
  </p:handoutMasterIdLst>
  <p:sldIdLst>
    <p:sldId id="256" r:id="rId2"/>
    <p:sldId id="257" r:id="rId3"/>
    <p:sldId id="269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3F16EE-0B29-40D5-8272-A3446D55BF7D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A8869B-1DA9-4ABE-B2F5-B9598937FA70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117625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按一下以編輯母片副標題樣式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44966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1033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15287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6732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89648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98271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03582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67406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88183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31967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28899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51693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10.png"/><Relationship Id="rId7" Type="http://schemas.openxmlformats.org/officeDocument/2006/relationships/image" Target="../media/image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11" Type="http://schemas.openxmlformats.org/officeDocument/2006/relationships/image" Target="../media/image7.jpeg"/><Relationship Id="rId5" Type="http://schemas.openxmlformats.org/officeDocument/2006/relationships/image" Target="../media/image12.png"/><Relationship Id="rId10" Type="http://schemas.openxmlformats.org/officeDocument/2006/relationships/image" Target="../media/image6.jpeg"/><Relationship Id="rId4" Type="http://schemas.openxmlformats.org/officeDocument/2006/relationships/image" Target="../media/image11.png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1"/>
          <p:cNvSpPr>
            <a:spLocks noGrp="1"/>
          </p:cNvSpPr>
          <p:nvPr>
            <p:ph type="ctrTitle"/>
          </p:nvPr>
        </p:nvSpPr>
        <p:spPr>
          <a:xfrm>
            <a:off x="649651" y="2317977"/>
            <a:ext cx="11175493" cy="1106148"/>
          </a:xfrm>
        </p:spPr>
        <p:txBody>
          <a:bodyPr>
            <a:noAutofit/>
          </a:bodyPr>
          <a:lstStyle/>
          <a:p>
            <a:r>
              <a:rPr lang="en-US" altLang="zh-TW" sz="4200" b="1" dirty="0">
                <a:solidFill>
                  <a:srgbClr val="CC0000"/>
                </a:solidFill>
                <a:latin typeface="Arial" panose="020B0604020202020204" pitchFamily="34" charset="0"/>
                <a:ea typeface="細明體-ExtB" panose="02020500000000000000" pitchFamily="18" charset="-120"/>
                <a:cs typeface="Arial" panose="020B0604020202020204" pitchFamily="34" charset="0"/>
              </a:rPr>
              <a:t>2024 Fourth Quarter Earnings Conference</a:t>
            </a:r>
            <a:endParaRPr lang="zh-TW" altLang="en-US" sz="4200" b="1" dirty="0">
              <a:solidFill>
                <a:srgbClr val="CC0000"/>
              </a:solidFill>
              <a:latin typeface="Arial" panose="020B0604020202020204" pitchFamily="34" charset="0"/>
              <a:ea typeface="細明體-ExtB" panose="02020500000000000000" pitchFamily="18" charset="-120"/>
              <a:cs typeface="Arial" panose="020B0604020202020204" pitchFamily="34" charset="0"/>
            </a:endParaRPr>
          </a:p>
        </p:txBody>
      </p:sp>
      <p:sp>
        <p:nvSpPr>
          <p:cNvPr id="5" name="副標題 2"/>
          <p:cNvSpPr>
            <a:spLocks noGrp="1"/>
          </p:cNvSpPr>
          <p:nvPr>
            <p:ph type="subTitle" idx="1"/>
          </p:nvPr>
        </p:nvSpPr>
        <p:spPr>
          <a:xfrm>
            <a:off x="90641" y="3921213"/>
            <a:ext cx="4224867" cy="964413"/>
          </a:xfrm>
        </p:spPr>
        <p:txBody>
          <a:bodyPr/>
          <a:lstStyle/>
          <a:p>
            <a:r>
              <a:rPr lang="en-US" altLang="zh-TW" b="1" dirty="0">
                <a:latin typeface="Arial" panose="020B0604020202020204" pitchFamily="34" charset="0"/>
                <a:cs typeface="Arial" panose="020B0604020202020204" pitchFamily="34" charset="0"/>
              </a:rPr>
              <a:t>March 13, 2025</a:t>
            </a:r>
            <a:endParaRPr lang="zh-TW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30" descr="w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0937" y="5811384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407893" y="6488971"/>
            <a:ext cx="3590365" cy="30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>
              <a:defRPr/>
            </a:pPr>
            <a:r>
              <a:rPr lang="en-US" altLang="zh-TW" sz="1050" dirty="0">
                <a:solidFill>
                  <a:srgbClr val="898989"/>
                </a:solidFill>
                <a:latin typeface="Arial" pitchFamily="34" charset="0"/>
                <a:ea typeface="新細明體" pitchFamily="18" charset="-120"/>
              </a:rPr>
              <a:t>Copyright © 2012 Taiwan Union Technology Corporation</a:t>
            </a:r>
            <a:endParaRPr lang="zh-TW" altLang="zh-TW" sz="1050" dirty="0">
              <a:solidFill>
                <a:srgbClr val="898989"/>
              </a:solidFill>
              <a:latin typeface="Arial" pitchFamily="34" charset="0"/>
              <a:ea typeface="新細明體" pitchFamily="18" charset="-120"/>
            </a:endParaRPr>
          </a:p>
        </p:txBody>
      </p:sp>
      <p:grpSp>
        <p:nvGrpSpPr>
          <p:cNvPr id="27" name="群組 7"/>
          <p:cNvGrpSpPr>
            <a:grpSpLocks noChangeAspect="1"/>
          </p:cNvGrpSpPr>
          <p:nvPr/>
        </p:nvGrpSpPr>
        <p:grpSpPr bwMode="auto">
          <a:xfrm>
            <a:off x="10396312" y="3921213"/>
            <a:ext cx="1624072" cy="2843774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46" name="圖片 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65724" y="469115"/>
            <a:ext cx="3477746" cy="1110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667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r>
              <a:rPr lang="en-US" altLang="zh-TW" sz="3600" b="1" dirty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Statements of Comprehensive Income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694078" y="1375653"/>
            <a:ext cx="9637059" cy="4670993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26" name="矩形 25"/>
          <p:cNvSpPr/>
          <p:nvPr/>
        </p:nvSpPr>
        <p:spPr>
          <a:xfrm>
            <a:off x="694078" y="6092961"/>
            <a:ext cx="963705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b="0" i="0" u="none" strike="noStrike" baseline="0" dirty="0"/>
              <a:t>Total outstanding shares were 272,387 thousand</a:t>
            </a:r>
            <a:r>
              <a:rPr lang="en-US" altLang="zh-TW" sz="1400" dirty="0"/>
              <a:t> </a:t>
            </a:r>
            <a:r>
              <a:rPr lang="en-US" altLang="zh-TW" sz="1400" b="0" i="0" u="none" strike="noStrike" baseline="0" dirty="0"/>
              <a:t>units at </a:t>
            </a:r>
            <a:r>
              <a:rPr lang="en-US" altLang="zh-TW" sz="1400" dirty="0"/>
              <a:t>12/31</a:t>
            </a:r>
            <a:r>
              <a:rPr lang="en-US" altLang="zh-TW" sz="1400" b="0" i="0" u="none" strike="noStrike" baseline="0" dirty="0"/>
              <a:t>/24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b="0" i="0" u="none" strike="noStrike" baseline="0" dirty="0"/>
              <a:t>ROE figures are annualized based on average equity attributable to shareholders of the parent company. </a:t>
            </a:r>
          </a:p>
        </p:txBody>
      </p:sp>
      <p:pic>
        <p:nvPicPr>
          <p:cNvPr id="3" name="圖片 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6169" y="1803704"/>
            <a:ext cx="8801100" cy="3705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902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r>
              <a:rPr lang="en-US" altLang="zh-TW" sz="3600" b="1" dirty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4Q24 CCL Revenue by Technology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60424" y="268486"/>
            <a:ext cx="1377097" cy="439726"/>
          </a:xfrm>
          <a:prstGeom prst="rect">
            <a:avLst/>
          </a:prstGeom>
        </p:spPr>
      </p:pic>
      <p:pic>
        <p:nvPicPr>
          <p:cNvPr id="24" name="圖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162" y="2510607"/>
            <a:ext cx="5118858" cy="2942725"/>
          </a:xfrm>
          <a:prstGeom prst="rect">
            <a:avLst/>
          </a:prstGeom>
        </p:spPr>
      </p:pic>
      <p:pic>
        <p:nvPicPr>
          <p:cNvPr id="3" name="圖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0658" y="1427348"/>
            <a:ext cx="4549685" cy="2166517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1662" y="3827937"/>
            <a:ext cx="4478867" cy="2671324"/>
          </a:xfrm>
          <a:prstGeom prst="rect">
            <a:avLst/>
          </a:prstGeom>
        </p:spPr>
      </p:pic>
      <p:grpSp>
        <p:nvGrpSpPr>
          <p:cNvPr id="27" name="群組 26"/>
          <p:cNvGrpSpPr>
            <a:grpSpLocks noChangeAspect="1"/>
          </p:cNvGrpSpPr>
          <p:nvPr/>
        </p:nvGrpSpPr>
        <p:grpSpPr bwMode="auto">
          <a:xfrm>
            <a:off x="10625552" y="4039721"/>
            <a:ext cx="1372335" cy="2628239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4" name="橢圓 43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5" name="橢圓 44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6" name="橢圓 45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6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7" name="橢圓 46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7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8" name="橢圓 47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8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9" name="橢圓 48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0" name="橢圓 49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1" name="橢圓 50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2" name="橢圓 51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9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3" name="橢圓 52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10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4" name="橢圓 53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5" name="橢圓 54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6" name="橢圓 55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7" name="橢圓 56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11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9" name="橢圓 58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26602608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pPr>
              <a:tabLst>
                <a:tab pos="5916613" algn="l"/>
              </a:tabLst>
            </a:pPr>
            <a:r>
              <a:rPr lang="en-US" altLang="zh-TW" sz="3600" b="1" dirty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Balance Sheets &amp; Key Indices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809405" y="1180412"/>
            <a:ext cx="9336055" cy="4987305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872158" y="6174376"/>
            <a:ext cx="699247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dirty="0"/>
              <a:t>Total outstanding shares were 272,387 thousand units at 12/31/24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dirty="0"/>
              <a:t>Asset </a:t>
            </a:r>
            <a:r>
              <a:rPr lang="en-US" altLang="zh-TW" sz="1400" b="0" i="0" u="none" strike="noStrike" baseline="0" dirty="0"/>
              <a:t>productivity = Annualized net revenue / Average net PP&amp;E</a:t>
            </a: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75105" y="1389177"/>
            <a:ext cx="7604654" cy="4561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510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pPr>
              <a:tabLst>
                <a:tab pos="5916613" algn="l"/>
              </a:tabLst>
            </a:pPr>
            <a:r>
              <a:rPr lang="en-US" altLang="zh-TW" sz="3600" b="1" dirty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   Cash Flows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1333334" y="1394458"/>
            <a:ext cx="8274424" cy="3952322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1333334" y="5418388"/>
            <a:ext cx="699247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1400" dirty="0"/>
              <a:t>* Free cash flow  = Cash from operating activities  –Capital expenditures</a:t>
            </a:r>
            <a:endParaRPr lang="en-US" altLang="zh-TW" sz="1400" b="0" i="0" u="none" strike="noStrike" baseline="0" dirty="0"/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46283" y="1733345"/>
            <a:ext cx="7248525" cy="3019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36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30" descr="w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0937" y="5811384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407893" y="6488971"/>
            <a:ext cx="3590365" cy="30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>
              <a:defRPr/>
            </a:pPr>
            <a:r>
              <a:rPr lang="en-US" altLang="zh-TW" sz="1050" dirty="0">
                <a:solidFill>
                  <a:srgbClr val="898989"/>
                </a:solidFill>
                <a:latin typeface="Arial" pitchFamily="34" charset="0"/>
                <a:ea typeface="新細明體" pitchFamily="18" charset="-120"/>
              </a:rPr>
              <a:t>Copyright © 2012 Taiwan Union Technology Corporation</a:t>
            </a:r>
            <a:endParaRPr lang="zh-TW" altLang="zh-TW" sz="1050" dirty="0">
              <a:solidFill>
                <a:srgbClr val="898989"/>
              </a:solidFill>
              <a:latin typeface="Arial" pitchFamily="34" charset="0"/>
              <a:ea typeface="新細明體" pitchFamily="18" charset="-120"/>
            </a:endParaRPr>
          </a:p>
        </p:txBody>
      </p:sp>
      <p:grpSp>
        <p:nvGrpSpPr>
          <p:cNvPr id="27" name="群組 7"/>
          <p:cNvGrpSpPr>
            <a:grpSpLocks noChangeAspect="1"/>
          </p:cNvGrpSpPr>
          <p:nvPr/>
        </p:nvGrpSpPr>
        <p:grpSpPr bwMode="auto">
          <a:xfrm>
            <a:off x="10396312" y="3921213"/>
            <a:ext cx="1624072" cy="2843774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46" name="圖片 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04646" y="2425778"/>
            <a:ext cx="4233311" cy="1352000"/>
          </a:xfrm>
          <a:prstGeom prst="rect">
            <a:avLst/>
          </a:prstGeom>
        </p:spPr>
      </p:pic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6243669" y="2809224"/>
            <a:ext cx="4347882" cy="1111989"/>
          </a:xfrm>
        </p:spPr>
        <p:txBody>
          <a:bodyPr>
            <a:normAutofit/>
          </a:bodyPr>
          <a:lstStyle/>
          <a:p>
            <a:r>
              <a:rPr lang="en-US" altLang="zh-TW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https://www.tuc.com.tw</a:t>
            </a:r>
          </a:p>
          <a:p>
            <a:r>
              <a:rPr lang="en-US" altLang="zh-TW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Ivon.Huang@tuc.com.tw</a:t>
            </a:r>
            <a:endParaRPr lang="zh-TW" altLang="en-US" sz="28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60025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546</TotalTime>
  <Words>116</Words>
  <Application>Microsoft Office PowerPoint</Application>
  <PresentationFormat>寬螢幕</PresentationFormat>
  <Paragraphs>15</Paragraphs>
  <Slides>6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3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佈景主題</vt:lpstr>
      <vt:lpstr>2024 Fourth Quarter Earnings Conference</vt:lpstr>
      <vt:lpstr>Statements of Comprehensive Income</vt:lpstr>
      <vt:lpstr>4Q24 CCL Revenue by Technology</vt:lpstr>
      <vt:lpstr>Balance Sheets &amp; Key Indices</vt:lpstr>
      <vt:lpstr>   Cash Flows</vt:lpstr>
      <vt:lpstr>PowerPoint 簡報</vt:lpstr>
    </vt:vector>
  </TitlesOfParts>
  <Company>TUC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2021 Fourth Quarter Earnings Conference</dc:title>
  <dc:creator>Erin Wang (王彥婷)</dc:creator>
  <cp:lastModifiedBy>SC Chung (鍾尚娟)</cp:lastModifiedBy>
  <cp:revision>100</cp:revision>
  <cp:lastPrinted>2024-07-26T04:59:50Z</cp:lastPrinted>
  <dcterms:created xsi:type="dcterms:W3CDTF">2022-03-01T02:38:21Z</dcterms:created>
  <dcterms:modified xsi:type="dcterms:W3CDTF">2025-03-12T01:04:18Z</dcterms:modified>
</cp:coreProperties>
</file>